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Time-bounded</c:v>
                </c:pt>
              </c:strCache>
            </c:strRef>
          </c:tx>
          <c:spPr>
            <a:solidFill>
              <a:srgbClr val="54607A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16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460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F766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Last quarter</c:v>
                  </c:pt>
                  <c:pt idx="1">
                    <c:v>This quarter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100" u="none">
                  <a:solidFill>
                    <a:srgbClr val="16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5460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Within policy</c:v>
                </c:pt>
              </c:strCache>
            </c:strRef>
          </c:tx>
          <c:spPr>
            <a:solidFill>
              <a:srgbClr val="54607A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16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460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261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Last quarter</c:v>
                  </c:pt>
                  <c:pt idx="1">
                    <c:v>This quarter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94</c:v>
                </c:pt>
                <c:pt idx="1">
                  <c:v>88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100" u="none">
                  <a:solidFill>
                    <a:srgbClr val="16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5460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Rate</c:v>
                </c:pt>
              </c:strCache>
            </c:strRef>
          </c:tx>
          <c:spPr>
            <a:solidFill>
              <a:srgbClr val="0F766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16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F766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261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On-time completion</c:v>
                  </c:pt>
                  <c:pt idx="1">
                    <c:v>Action rate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100" u="none">
                  <a:solidFill>
                    <a:srgbClr val="16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460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·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·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9659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46E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COMPANION  ·  CHAPTER 17, MEASUREMENT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237744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Reporting Dashboards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22960" y="352044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templates for four altitudes: operational, governance, executive, and the board.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61264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D9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Modern Identity Operating Model  ·  Becky Sandberg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modernidentityoperatingmodel.com/license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use this deck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60350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of the next four slides is a starter template for one altitude, operational, governance, executive, and the board.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example content with your own systems and numbers. The layout is ready to duplicate each reporting cycle.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discipline that keeps every altitude honest: show direction next to status, never status alone.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the underlying metrics from your Identity Metrics Starter workbook, then shape them for the reader at each altitude.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315200" y="1554480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479792" y="1554480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460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001000" y="162763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001000" y="193852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raw, per-system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9336024" y="2322576"/>
            <a:ext cx="164592" cy="201168"/>
          </a:xfrm>
          <a:prstGeom prst="downArrow">
            <a:avLst/>
          </a:prstGeom>
          <a:solidFill>
            <a:srgbClr val="DBE3EE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0" y="2505456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479792" y="2505456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A2E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001000" y="257860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01000" y="288950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rate, target, and trend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9336024" y="3273552"/>
            <a:ext cx="164592" cy="201168"/>
          </a:xfrm>
          <a:prstGeom prst="downArrow">
            <a:avLst/>
          </a:prstGeom>
          <a:solidFill>
            <a:srgbClr val="DBE3EE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0" y="3456432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479792" y="3456432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A2E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001000" y="352958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01000" y="38404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posture, direction, and risk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9336024" y="4224528"/>
            <a:ext cx="164592" cy="201168"/>
          </a:xfrm>
          <a:prstGeom prst="downArrow">
            <a:avLst/>
          </a:prstGeom>
          <a:solidFill>
            <a:srgbClr val="DBE3EE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315200" y="4407408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7479792" y="4407408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001000" y="44805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001000" y="479145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and direction</a:t>
            </a:r>
            <a:endParaRPr lang="en-US" sz="1150" dirty="0"/>
          </a:p>
        </p:txBody>
      </p:sp>
      <p:sp>
        <p:nvSpPr>
          <p:cNvPr id="23" name="TextBox 22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modernidentityoperatingmodel.com/license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Payroll system · this month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app owners and identity teams who run the system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96112" y="2039112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PRIVILEGED ACCESS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96112" y="2441448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 / 40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896112" y="326440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accounts on this system still standing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96112" y="388620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unused in 90 days. The rest are now just-in-time.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416552" y="178308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672584" y="2039112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LEAVER OFFBOARDING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672584" y="2441448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132 / 150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4672584" y="326440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leaver events fully deprovisioned within policy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672584" y="388620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late, all contractors.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672584" y="512064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contractor still active 6 days past end date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93024" y="178308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449056" y="2039112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REVIEW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449056" y="2441448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/ 200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8449056" y="326440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entitlements actioned in a 4-minute review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449056" y="388620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194 approved as-is.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with your own systems and raw counts each cycle.</a:t>
            </a:r>
            <a:endParaRPr lang="en-US" sz="1250" dirty="0"/>
          </a:p>
        </p:txBody>
      </p:sp>
      <p:sp>
        <p:nvSpPr>
          <p:cNvPr id="22" name="TextBox 21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modernidentityoperatingmodel.com/license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Consolidated · this quarter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sponsors and review bodies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3520440" cy="43434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96112" y="1920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PRIVILEGED ACCESS</a:t>
            </a:r>
            <a:endParaRPr lang="en-US" sz="12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859536" y="2267712"/>
          <a:ext cx="3081528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96112" y="3822192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90% by year-end   ·   Trend: up, 2 quarters running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896112" y="4133088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Jordan Reyes   ·   Due: Dec 31, 2026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896112" y="5120640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Low. Accelerate just-in-time conversion on the last 4 systems.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416552" y="1737360"/>
            <a:ext cx="3520440" cy="43434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4672584" y="1920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LEAVER OFFBOARDING</a:t>
            </a:r>
            <a:endParaRPr lang="en-US" sz="1200" dirty="0"/>
          </a:p>
        </p:txBody>
      </p:sp>
      <p:graphicFrame>
        <p:nvGraphicFramePr>
          <p:cNvPr id="13" name="Chart 1" descr=""/>
          <p:cNvGraphicFramePr/>
          <p:nvPr/>
        </p:nvGraphicFramePr>
        <p:xfrm>
          <a:off x="4636008" y="2267712"/>
          <a:ext cx="3081528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Text 10"/>
          <p:cNvSpPr/>
          <p:nvPr/>
        </p:nvSpPr>
        <p:spPr>
          <a:xfrm>
            <a:off x="4672584" y="3822192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98% within policy   ·   Trend: down, 1 quarter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4672584" y="4133088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Morgan Blake   ·   Due: Sep 30, 2026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4672584" y="5120640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Medium. The slip is entirely contractor offboarding; scope an automated feed.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8193024" y="1737360"/>
            <a:ext cx="3520440" cy="43434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8449056" y="1920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REVIEW</a:t>
            </a:r>
            <a:endParaRPr lang="en-US" sz="1200" dirty="0"/>
          </a:p>
        </p:txBody>
      </p:sp>
      <p:graphicFrame>
        <p:nvGraphicFramePr>
          <p:cNvPr id="19" name="Chart 2" descr=""/>
          <p:cNvGraphicFramePr/>
          <p:nvPr/>
        </p:nvGraphicFramePr>
        <p:xfrm>
          <a:off x="8412480" y="2267712"/>
          <a:ext cx="3081528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 15"/>
          <p:cNvSpPr/>
          <p:nvPr/>
        </p:nvSpPr>
        <p:spPr>
          <a:xfrm>
            <a:off x="8449056" y="3822192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15% action rate   ·   Trend: flat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8449056" y="4133088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Alex Chen   ·   Due: Oct 31, 2026</a:t>
            </a:r>
            <a:endParaRPr lang="en-US" sz="1000" dirty="0"/>
          </a:p>
        </p:txBody>
      </p:sp>
      <p:sp>
        <p:nvSpPr>
          <p:cNvPr id="22" name="Text 17"/>
          <p:cNvSpPr/>
          <p:nvPr/>
        </p:nvSpPr>
        <p:spPr>
          <a:xfrm>
            <a:off x="8449056" y="5120640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Medium. Complete but not meaningful; redesign the review workflow.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640080" y="6208776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operational floor rolled into a rate, a target, and a direction, for sponsors and review bodies.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modernidentityoperatingmodel.com/license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Identity posture · this quarter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leadership: posture, direction, and risk impact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691640"/>
            <a:ext cx="10881360" cy="1444752"/>
          </a:xfrm>
          <a:prstGeom prst="roundRect">
            <a:avLst>
              <a:gd name="adj" fmla="val 6329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87452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1440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TRACK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788920" y="18745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LOW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914400" y="2295144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Standing privilege down about 30% this year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14400" y="258775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Concentrated in 4 legacy systems. On track for the year-end target.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914400" y="2843784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Jordan Reyes   ·   Due: Dec 31, 2026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966960" y="2057400"/>
            <a:ext cx="310896" cy="310896"/>
          </a:xfrm>
          <a:prstGeom prst="upArrow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9326880" y="244144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0080" y="3319272"/>
            <a:ext cx="10881360" cy="1444752"/>
          </a:xfrm>
          <a:prstGeom prst="roundRect">
            <a:avLst>
              <a:gd name="adj" fmla="val 6329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914400" y="3502152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14400" y="350215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ATTENTION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788920" y="350215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914400" y="3922776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Offboarding exposure rising in the contingent workforce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14400" y="4215384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control gap, with an owner and a date assigned.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14400" y="4471416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Morgan Blake   ·   Due: Sep 30, 2026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9966960" y="3685032"/>
            <a:ext cx="310896" cy="310896"/>
          </a:xfrm>
          <a:prstGeom prst="downArrow">
            <a:avLst/>
          </a:prstGeom>
          <a:solidFill>
            <a:srgbClr val="B3261E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326880" y="40690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ESCALATED ON PURPOSE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40080" y="4946904"/>
            <a:ext cx="10881360" cy="1444752"/>
          </a:xfrm>
          <a:prstGeom prst="roundRect">
            <a:avLst>
              <a:gd name="adj" fmla="val 6329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914400" y="5129784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914400" y="512978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788920" y="512978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14400" y="5550408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 reviews look complete, but are not yet doing their job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914400" y="5843016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Remediation underway.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14400" y="6099048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Alex Chen   ·   Due: Oct 31, 2026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9966960" y="5312664"/>
            <a:ext cx="310896" cy="310896"/>
          </a:xfrm>
          <a:prstGeom prst="leftRight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9326880" y="569671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REMEDIATION UNDERWAY</a:t>
            </a:r>
            <a:endParaRPr lang="en-US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modernidentityoperatingmodel.com/license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Identity program status · one page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board and the most senior executives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69164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32688" y="169164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0" y="1929384"/>
            <a:ext cx="182880" cy="182880"/>
          </a:xfrm>
          <a:prstGeom prst="ellipse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864608" y="169164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9144000" y="1892808"/>
            <a:ext cx="256032" cy="256032"/>
          </a:xfrm>
          <a:prstGeom prst="up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555480" y="169164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246888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932688" y="246888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Lifecycle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572000" y="2706624"/>
            <a:ext cx="182880" cy="182880"/>
          </a:xfrm>
          <a:prstGeom prst="ellipse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864608" y="246888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44000" y="2670048"/>
            <a:ext cx="256032" cy="256032"/>
          </a:xfrm>
          <a:prstGeom prst="leftRightArrow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555480" y="246888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40080" y="324612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32688" y="324612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4572000" y="3483864"/>
            <a:ext cx="182880" cy="182880"/>
          </a:xfrm>
          <a:prstGeom prst="ellipse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4864608" y="324612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9144000" y="3447288"/>
            <a:ext cx="256032" cy="256032"/>
          </a:xfrm>
          <a:prstGeom prst="up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555480" y="324612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40080" y="402336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32688" y="402336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Technology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4572000" y="4261104"/>
            <a:ext cx="182880" cy="182880"/>
          </a:xfrm>
          <a:prstGeom prst="ellipse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4864608" y="402336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144000" y="4224528"/>
            <a:ext cx="256032" cy="256032"/>
          </a:xfrm>
          <a:prstGeom prst="leftRightArrow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9555480" y="402336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40080" y="480060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932688" y="48006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 &amp; Change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4572000" y="5038344"/>
            <a:ext cx="182880" cy="182880"/>
          </a:xfrm>
          <a:prstGeom prst="ellipse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4864608" y="480060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9144000" y="5001768"/>
            <a:ext cx="256032" cy="256032"/>
          </a:xfrm>
          <a:prstGeom prst="up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9555480" y="480060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640080" y="5687568"/>
            <a:ext cx="10881360" cy="566928"/>
          </a:xfrm>
          <a:prstGeom prst="roundRect">
            <a:avLst>
              <a:gd name="adj" fmla="val 12903"/>
            </a:avLst>
          </a:prstGeom>
          <a:solidFill>
            <a:srgbClr val="EDECF9"/>
          </a:solidFill>
          <a:ln/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896112" y="5687568"/>
            <a:ext cx="10369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rule, tied to your own risk appetite:   Green = at or beyond target   ·   Yellow = within 10 points   ·   Red = more than 10 points off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modernidentityoperatingmodel.com/license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the roll-up honest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463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D9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caution worth keeping close, from Chapter 17: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10515600" cy="1737360"/>
          </a:xfrm>
          <a:prstGeom prst="roundRect">
            <a:avLst>
              <a:gd name="adj" fmla="val 5263"/>
            </a:avLst>
          </a:prstGeom>
          <a:solidFill>
            <a:srgbClr val="101C3E"/>
          </a:solidFill>
          <a:ln w="12700">
            <a:solidFill>
              <a:srgbClr val="2A3A5C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143000" y="2103120"/>
            <a:ext cx="987552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EAF1F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building a full measurement program is more than you can take on, resist the urge to stand up a wall of dashboards in its place. Start with a handful of metrics that would actually change a decision, the ones that, if they moved, would make you do something differently next week.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22960" y="397764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Operational: raw and per-system, for the people who run it.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Governance: a rate, a target, and a trend, never a snapshot alone.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Executive: posture, direction, and risk impact, escalated on purpose when it matters.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Board: a status and a direction, together, always.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6263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6E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modernidentityoperatingmodel.com</a:t>
            </a:r>
            <a:endParaRPr lang="en-US" sz="1300" dirty="0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modernidentityoperatingmodel.com/license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Becky Sandberg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Dashboard Templates</dc:title>
  <dc:subject>Companion to The Modern Identity Operating Model</dc:subject>
  <dc:creator>Becky Sandberg</dc:creator>
  <cp:lastModifiedBy>Becky Sandberg</cp:lastModifiedBy>
  <cp:keywords>identity, IAM, operating model</cp:keywords>
  <dcterms:created xsi:type="dcterms:W3CDTF">2026-07-12T03:29:10Z</dcterms:created>
  <dcterms:modified xsi:type="dcterms:W3CDTF">2026-07-12T03:29:10Z</dcterms:modified>
</cp:coreProperties>
</file>